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DEFFF-8E46-43F7-BC7B-BBBAD0B91EFB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382DB-124D-4928-86C9-C54688C688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421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DEFFF-8E46-43F7-BC7B-BBBAD0B91EFB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382DB-124D-4928-86C9-C54688C688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405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DEFFF-8E46-43F7-BC7B-BBBAD0B91EFB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382DB-124D-4928-86C9-C54688C688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5407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DEFFF-8E46-43F7-BC7B-BBBAD0B91EFB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382DB-124D-4928-86C9-C54688C688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563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DEFFF-8E46-43F7-BC7B-BBBAD0B91EFB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382DB-124D-4928-86C9-C54688C688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7505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DEFFF-8E46-43F7-BC7B-BBBAD0B91EFB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382DB-124D-4928-86C9-C54688C688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5128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DEFFF-8E46-43F7-BC7B-BBBAD0B91EFB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382DB-124D-4928-86C9-C54688C6884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176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DEFFF-8E46-43F7-BC7B-BBBAD0B91EFB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382DB-124D-4928-86C9-C54688C6884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682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DEFFF-8E46-43F7-BC7B-BBBAD0B91EFB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382DB-124D-4928-86C9-C54688C688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1071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DEFFF-8E46-43F7-BC7B-BBBAD0B91EFB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382DB-124D-4928-86C9-C54688C688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3683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DEFFF-8E46-43F7-BC7B-BBBAD0B91EFB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382DB-124D-4928-86C9-C54688C688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8378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05DEFFF-8E46-43F7-BC7B-BBBAD0B91EFB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382DB-124D-4928-86C9-C54688C688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9809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632F92-AB45-371F-7CD4-E6A18B3E90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767840"/>
          </a:xfrm>
        </p:spPr>
        <p:txBody>
          <a:bodyPr>
            <a:normAutofit/>
          </a:bodyPr>
          <a:lstStyle/>
          <a:p>
            <a:r>
              <a:rPr kumimoji="1" lang="ja-JP" altLang="en-US" sz="9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ルール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D4A4ECA-9404-7FA0-E76D-3D6F606E0A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11978"/>
            <a:ext cx="9144000" cy="4789714"/>
          </a:xfrm>
        </p:spPr>
        <p:txBody>
          <a:bodyPr>
            <a:normAutofit fontScale="92500"/>
          </a:bodyPr>
          <a:lstStyle/>
          <a:p>
            <a:r>
              <a:rPr kumimoji="1" lang="ja-JP" altLang="en-US" sz="3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お客様には</a:t>
            </a:r>
            <a:r>
              <a:rPr kumimoji="1" lang="en-US" altLang="ja-JP" sz="3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3</a:t>
            </a:r>
            <a:r>
              <a:rPr kumimoji="1" lang="ja-JP" altLang="en-US" sz="3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月</a:t>
            </a:r>
            <a:r>
              <a:rPr kumimoji="1" lang="en-US" altLang="ja-JP" sz="3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1</a:t>
            </a:r>
            <a:r>
              <a:rPr kumimoji="1" lang="ja-JP" altLang="en-US" sz="3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日～</a:t>
            </a:r>
            <a:r>
              <a:rPr kumimoji="1" lang="en-US" altLang="ja-JP" sz="3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3</a:t>
            </a:r>
            <a:r>
              <a:rPr kumimoji="1" lang="ja-JP" altLang="en-US" sz="3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月</a:t>
            </a:r>
            <a:r>
              <a:rPr kumimoji="1" lang="en-US" altLang="ja-JP" sz="3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31</a:t>
            </a:r>
            <a:r>
              <a:rPr kumimoji="1" lang="ja-JP" altLang="en-US" sz="3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日まで</a:t>
            </a:r>
            <a:endParaRPr kumimoji="1" lang="en-US" altLang="ja-JP" sz="3600" b="1" dirty="0">
              <a:solidFill>
                <a:srgbClr val="FF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3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着順の部、ゲーム本数の部で</a:t>
            </a:r>
            <a:endParaRPr lang="en-US" altLang="ja-JP" sz="3600" b="1" dirty="0">
              <a:solidFill>
                <a:srgbClr val="FF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3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競っていただきます。</a:t>
            </a:r>
            <a:endParaRPr lang="en-US" altLang="ja-JP" sz="3600" b="1" dirty="0">
              <a:solidFill>
                <a:srgbClr val="FF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en-US" altLang="ja-JP" sz="3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1</a:t>
            </a:r>
            <a:r>
              <a:rPr lang="ja-JP" altLang="en-US" sz="3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位～</a:t>
            </a:r>
            <a:r>
              <a:rPr lang="en-US" altLang="ja-JP" sz="3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5</a:t>
            </a:r>
            <a:r>
              <a:rPr lang="ja-JP" altLang="en-US" sz="3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位の方には賞品が出ます。</a:t>
            </a:r>
            <a:endParaRPr lang="en-US" altLang="ja-JP" sz="3600" b="1" dirty="0">
              <a:solidFill>
                <a:srgbClr val="FF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en-US" altLang="ja-JP" sz="3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3</a:t>
            </a:r>
            <a:r>
              <a:rPr lang="ja-JP" altLang="en-US" sz="3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月中ならばいつからでも参加可能です。</a:t>
            </a:r>
            <a:endParaRPr lang="en-US" altLang="ja-JP" sz="3600" b="1" dirty="0">
              <a:solidFill>
                <a:srgbClr val="FF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3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但し、</a:t>
            </a:r>
            <a:r>
              <a:rPr lang="en-US" altLang="ja-JP" sz="3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30</a:t>
            </a:r>
            <a:r>
              <a:rPr lang="ja-JP" altLang="en-US" sz="3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本以上打った方のみ対象です。</a:t>
            </a:r>
            <a:endParaRPr lang="en-US" altLang="ja-JP" sz="3600" b="1" dirty="0">
              <a:solidFill>
                <a:srgbClr val="FF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3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順位は、毎日店内にて貼ります。</a:t>
            </a:r>
            <a:endParaRPr lang="en-US" altLang="ja-JP" sz="3600" b="1" dirty="0">
              <a:solidFill>
                <a:srgbClr val="FF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en-US" altLang="ja-JP" sz="40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3</a:t>
            </a:r>
            <a:r>
              <a:rPr lang="ja-JP" altLang="en-US" sz="40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月の最強を決めようじゃありませんか！</a:t>
            </a:r>
            <a:endParaRPr lang="en-US" altLang="ja-JP" sz="4000" b="1" dirty="0">
              <a:solidFill>
                <a:srgbClr val="FF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2C62DE89-D853-B536-6B65-BF2CB72328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5D37C799-6364-96A9-DDD2-C030291EF8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738317"/>
            <a:ext cx="9291109" cy="4859382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E0F7603-A135-9ED1-B19D-C2D63843A107}"/>
              </a:ext>
            </a:extLst>
          </p:cNvPr>
          <p:cNvSpPr txBox="1"/>
          <p:nvPr/>
        </p:nvSpPr>
        <p:spPr>
          <a:xfrm>
            <a:off x="217716" y="198180"/>
            <a:ext cx="3840480" cy="1569660"/>
          </a:xfrm>
          <a:prstGeom prst="rect">
            <a:avLst/>
          </a:prstGeom>
          <a:solidFill>
            <a:srgbClr val="FF6699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9600" dirty="0"/>
              <a:t>ルール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4816D76-ECA7-DBD0-5106-265FB591E23B}"/>
              </a:ext>
            </a:extLst>
          </p:cNvPr>
          <p:cNvSpPr txBox="1"/>
          <p:nvPr/>
        </p:nvSpPr>
        <p:spPr>
          <a:xfrm>
            <a:off x="1847960" y="2316269"/>
            <a:ext cx="8095486" cy="4524315"/>
          </a:xfrm>
          <a:prstGeom prst="rect">
            <a:avLst/>
          </a:prstGeom>
          <a:solidFill>
            <a:srgbClr val="FF6699">
              <a:alpha val="30196"/>
            </a:srgbClr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3600" b="1" dirty="0">
                <a:solidFill>
                  <a:srgbClr val="FFFF00"/>
                </a:solidFill>
              </a:rPr>
              <a:t>お客様には</a:t>
            </a:r>
            <a:r>
              <a:rPr kumimoji="1" lang="en-US" altLang="ja-JP" sz="3600" b="1" dirty="0">
                <a:solidFill>
                  <a:srgbClr val="FFFF00"/>
                </a:solidFill>
              </a:rPr>
              <a:t>3/1</a:t>
            </a:r>
            <a:r>
              <a:rPr kumimoji="1" lang="ja-JP" altLang="en-US" sz="3600" b="1" dirty="0">
                <a:solidFill>
                  <a:srgbClr val="FFFF00"/>
                </a:solidFill>
              </a:rPr>
              <a:t>～</a:t>
            </a:r>
            <a:r>
              <a:rPr kumimoji="1" lang="en-US" altLang="ja-JP" sz="3600" b="1" dirty="0">
                <a:solidFill>
                  <a:srgbClr val="FFFF00"/>
                </a:solidFill>
              </a:rPr>
              <a:t>3/31</a:t>
            </a:r>
            <a:r>
              <a:rPr kumimoji="1" lang="ja-JP" altLang="en-US" sz="3600" b="1" dirty="0">
                <a:solidFill>
                  <a:srgbClr val="FFFF00"/>
                </a:solidFill>
              </a:rPr>
              <a:t>まで</a:t>
            </a:r>
            <a:endParaRPr kumimoji="1" lang="en-US" altLang="ja-JP" sz="3600" b="1" dirty="0">
              <a:solidFill>
                <a:srgbClr val="FFFF00"/>
              </a:solidFill>
            </a:endParaRPr>
          </a:p>
          <a:p>
            <a:pPr algn="ctr"/>
            <a:r>
              <a:rPr kumimoji="1" lang="ja-JP" altLang="en-US" sz="3600" b="1" dirty="0">
                <a:solidFill>
                  <a:srgbClr val="FFFF00"/>
                </a:solidFill>
              </a:rPr>
              <a:t>着順の部、ゲーム本数の部で</a:t>
            </a:r>
            <a:endParaRPr kumimoji="1" lang="en-US" altLang="ja-JP" sz="3600" b="1" dirty="0">
              <a:solidFill>
                <a:srgbClr val="FFFF00"/>
              </a:solidFill>
            </a:endParaRPr>
          </a:p>
          <a:p>
            <a:pPr algn="ctr"/>
            <a:r>
              <a:rPr kumimoji="1" lang="ja-JP" altLang="en-US" sz="3600" b="1" dirty="0">
                <a:solidFill>
                  <a:srgbClr val="FFFF00"/>
                </a:solidFill>
              </a:rPr>
              <a:t>競っていただきます。</a:t>
            </a:r>
            <a:endParaRPr kumimoji="1" lang="en-US" altLang="ja-JP" sz="3600" b="1" dirty="0">
              <a:solidFill>
                <a:srgbClr val="FFFF00"/>
              </a:solidFill>
            </a:endParaRPr>
          </a:p>
          <a:p>
            <a:pPr algn="ctr"/>
            <a:r>
              <a:rPr kumimoji="1" lang="en-US" altLang="ja-JP" sz="3600" b="1" dirty="0">
                <a:solidFill>
                  <a:srgbClr val="FFFF00"/>
                </a:solidFill>
              </a:rPr>
              <a:t>1</a:t>
            </a:r>
            <a:r>
              <a:rPr kumimoji="1" lang="ja-JP" altLang="en-US" sz="3600" b="1" dirty="0">
                <a:solidFill>
                  <a:srgbClr val="FFFF00"/>
                </a:solidFill>
              </a:rPr>
              <a:t>～</a:t>
            </a:r>
            <a:r>
              <a:rPr kumimoji="1" lang="en-US" altLang="ja-JP" sz="3600" b="1" dirty="0">
                <a:solidFill>
                  <a:srgbClr val="FFFF00"/>
                </a:solidFill>
              </a:rPr>
              <a:t>5</a:t>
            </a:r>
            <a:r>
              <a:rPr kumimoji="1" lang="ja-JP" altLang="en-US" sz="3600" b="1" dirty="0">
                <a:solidFill>
                  <a:srgbClr val="FFFF00"/>
                </a:solidFill>
              </a:rPr>
              <a:t>位の方には賞品が出ます。</a:t>
            </a:r>
            <a:endParaRPr kumimoji="1" lang="en-US" altLang="ja-JP" sz="3600" b="1" dirty="0">
              <a:solidFill>
                <a:srgbClr val="FFFF00"/>
              </a:solidFill>
            </a:endParaRPr>
          </a:p>
          <a:p>
            <a:pPr algn="ctr"/>
            <a:r>
              <a:rPr kumimoji="1" lang="en-US" altLang="ja-JP" sz="3600" b="1" dirty="0">
                <a:solidFill>
                  <a:srgbClr val="FFFF00"/>
                </a:solidFill>
              </a:rPr>
              <a:t>3</a:t>
            </a:r>
            <a:r>
              <a:rPr kumimoji="1" lang="ja-JP" altLang="en-US" sz="3600" b="1" dirty="0">
                <a:solidFill>
                  <a:srgbClr val="FFFF00"/>
                </a:solidFill>
              </a:rPr>
              <a:t>月中なら常時ご参加可能です。</a:t>
            </a:r>
            <a:endParaRPr kumimoji="1" lang="en-US" altLang="ja-JP" sz="3600" b="1" dirty="0">
              <a:solidFill>
                <a:srgbClr val="FFFF00"/>
              </a:solidFill>
            </a:endParaRPr>
          </a:p>
          <a:p>
            <a:pPr algn="ctr"/>
            <a:r>
              <a:rPr kumimoji="1" lang="ja-JP" altLang="en-US" sz="3600" b="1" dirty="0">
                <a:solidFill>
                  <a:srgbClr val="FFFF00"/>
                </a:solidFill>
              </a:rPr>
              <a:t>但し、</a:t>
            </a:r>
            <a:r>
              <a:rPr kumimoji="1" lang="en-US" altLang="ja-JP" sz="3600" b="1" dirty="0">
                <a:solidFill>
                  <a:srgbClr val="FFFF00"/>
                </a:solidFill>
              </a:rPr>
              <a:t>30</a:t>
            </a:r>
            <a:r>
              <a:rPr kumimoji="1" lang="ja-JP" altLang="en-US" sz="3600" b="1" dirty="0">
                <a:solidFill>
                  <a:srgbClr val="FFFF00"/>
                </a:solidFill>
              </a:rPr>
              <a:t>本以上打った方のみ対象です。</a:t>
            </a:r>
            <a:endParaRPr kumimoji="1" lang="en-US" altLang="ja-JP" sz="3600" b="1" dirty="0">
              <a:solidFill>
                <a:srgbClr val="FFFF00"/>
              </a:solidFill>
            </a:endParaRPr>
          </a:p>
          <a:p>
            <a:pPr algn="ctr"/>
            <a:r>
              <a:rPr kumimoji="1" lang="ja-JP" altLang="en-US" sz="3600" b="1" dirty="0">
                <a:solidFill>
                  <a:srgbClr val="FFFF00"/>
                </a:solidFill>
              </a:rPr>
              <a:t>順位は、毎日店内にて掲示いたします。</a:t>
            </a:r>
            <a:endParaRPr kumimoji="1" lang="en-US" altLang="ja-JP" sz="3600" b="1" dirty="0">
              <a:solidFill>
                <a:srgbClr val="FFFF00"/>
              </a:solidFill>
            </a:endParaRPr>
          </a:p>
          <a:p>
            <a:pPr algn="ctr"/>
            <a:r>
              <a:rPr kumimoji="1" lang="en-US" altLang="ja-JP" sz="3600" b="1" dirty="0">
                <a:solidFill>
                  <a:srgbClr val="FFFF00"/>
                </a:solidFill>
              </a:rPr>
              <a:t>3</a:t>
            </a:r>
            <a:r>
              <a:rPr kumimoji="1" lang="ja-JP" altLang="en-US" sz="3600" b="1" dirty="0">
                <a:solidFill>
                  <a:srgbClr val="FFFF00"/>
                </a:solidFill>
              </a:rPr>
              <a:t>月の最強を決めようじゃありませんか！</a:t>
            </a:r>
          </a:p>
        </p:txBody>
      </p:sp>
    </p:spTree>
    <p:extLst>
      <p:ext uri="{BB962C8B-B14F-4D97-AF65-F5344CB8AC3E}">
        <p14:creationId xmlns:p14="http://schemas.microsoft.com/office/powerpoint/2010/main" val="3535464602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TM02900720[[fn=インテグラル]]</Template>
  <TotalTime>113</TotalTime>
  <Words>151</Words>
  <Application>Microsoft Office PowerPoint</Application>
  <PresentationFormat>ワイド画面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HGS教科書体</vt:lpstr>
      <vt:lpstr>Calibri</vt:lpstr>
      <vt:lpstr>Calibri Light</vt:lpstr>
      <vt:lpstr>Wingdings 2</vt:lpstr>
      <vt:lpstr>HDOfficeLightV0</vt:lpstr>
      <vt:lpstr>ルール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ルール</dc:title>
  <dc:creator>蕨店 ぱたーん</dc:creator>
  <cp:lastModifiedBy>蕨店 ぱたーん</cp:lastModifiedBy>
  <cp:revision>16</cp:revision>
  <dcterms:created xsi:type="dcterms:W3CDTF">2024-02-26T06:02:59Z</dcterms:created>
  <dcterms:modified xsi:type="dcterms:W3CDTF">2024-02-27T06:36:41Z</dcterms:modified>
</cp:coreProperties>
</file>