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7" r:id="rId2"/>
  </p:sldIdLst>
  <p:sldSz cx="1231265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804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837108" y="1474059"/>
            <a:ext cx="6483309" cy="629196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239" y="672060"/>
            <a:ext cx="8287492" cy="3936349"/>
          </a:xfrm>
        </p:spPr>
        <p:txBody>
          <a:bodyPr anchor="b">
            <a:normAutofit/>
          </a:bodyPr>
          <a:lstStyle>
            <a:lvl1pPr algn="l">
              <a:defRPr sz="5544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238" y="4843096"/>
            <a:ext cx="6671035" cy="2410879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2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8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0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56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0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1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18238" y="672059"/>
            <a:ext cx="10876174" cy="393634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16"/>
            </a:lvl1pPr>
            <a:lvl2pPr marL="576072" indent="0">
              <a:buNone/>
              <a:defRPr sz="2016"/>
            </a:lvl2pPr>
            <a:lvl3pPr marL="1152144" indent="0">
              <a:buNone/>
              <a:defRPr sz="2016"/>
            </a:lvl3pPr>
            <a:lvl4pPr marL="1728216" indent="0">
              <a:buNone/>
              <a:defRPr sz="2016"/>
            </a:lvl4pPr>
            <a:lvl5pPr marL="2304288" indent="0">
              <a:buNone/>
              <a:defRPr sz="2016"/>
            </a:lvl5pPr>
            <a:lvl6pPr marL="2880360" indent="0">
              <a:buNone/>
              <a:defRPr sz="2016"/>
            </a:lvl6pPr>
            <a:lvl7pPr marL="3456432" indent="0">
              <a:buNone/>
              <a:defRPr sz="2016"/>
            </a:lvl7pPr>
            <a:lvl8pPr marL="4032504" indent="0">
              <a:buNone/>
              <a:defRPr sz="2016"/>
            </a:lvl8pPr>
            <a:lvl9pPr marL="4608576" indent="0">
              <a:buNone/>
              <a:defRPr sz="201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26057" y="4843095"/>
            <a:ext cx="9804516" cy="576051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016"/>
            </a:lvl1pPr>
            <a:lvl2pPr marL="576072" indent="0">
              <a:buFontTx/>
              <a:buNone/>
              <a:defRPr/>
            </a:lvl2pPr>
            <a:lvl3pPr marL="1152144" indent="0">
              <a:buFontTx/>
              <a:buNone/>
              <a:defRPr/>
            </a:lvl3pPr>
            <a:lvl4pPr marL="1728216" indent="0">
              <a:buFontTx/>
              <a:buNone/>
              <a:defRPr/>
            </a:lvl4pPr>
            <a:lvl5pPr marL="2304288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1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8" y="672059"/>
            <a:ext cx="10876174" cy="3648322"/>
          </a:xfrm>
        </p:spPr>
        <p:txBody>
          <a:bodyPr anchor="ctr">
            <a:normAutofit/>
          </a:bodyPr>
          <a:lstStyle>
            <a:lvl1pPr algn="l">
              <a:defRPr sz="3528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8" y="5184458"/>
            <a:ext cx="8595630" cy="2400212"/>
          </a:xfrm>
        </p:spPr>
        <p:txBody>
          <a:bodyPr anchor="ctr">
            <a:normAutofit/>
          </a:bodyPr>
          <a:lstStyle>
            <a:lvl1pPr marL="0" indent="0" algn="l">
              <a:buNone/>
              <a:defRPr sz="2268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009" y="672059"/>
            <a:ext cx="9236894" cy="3648322"/>
          </a:xfrm>
        </p:spPr>
        <p:txBody>
          <a:bodyPr anchor="ctr">
            <a:normAutofit/>
          </a:bodyPr>
          <a:lstStyle>
            <a:lvl1pPr algn="l">
              <a:defRPr sz="3528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36476" y="4320381"/>
            <a:ext cx="8621100" cy="608054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76072" indent="0">
              <a:buFontTx/>
              <a:buNone/>
              <a:defRPr/>
            </a:lvl2pPr>
            <a:lvl3pPr marL="1152144" indent="0">
              <a:buFontTx/>
              <a:buNone/>
              <a:defRPr/>
            </a:lvl3pPr>
            <a:lvl4pPr marL="1728216" indent="0">
              <a:buFontTx/>
              <a:buNone/>
              <a:defRPr/>
            </a:lvl4pPr>
            <a:lvl5pPr marL="2304288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9" y="5419150"/>
            <a:ext cx="8594026" cy="2165520"/>
          </a:xfrm>
        </p:spPr>
        <p:txBody>
          <a:bodyPr anchor="ctr">
            <a:normAutofit/>
          </a:bodyPr>
          <a:lstStyle>
            <a:lvl1pPr marL="0" indent="0" algn="l">
              <a:buNone/>
              <a:defRPr sz="2520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7817" y="895353"/>
            <a:ext cx="615793" cy="736791"/>
          </a:xfrm>
          <a:prstGeom prst="rect">
            <a:avLst/>
          </a:prstGeom>
        </p:spPr>
        <p:txBody>
          <a:bodyPr vert="horz" lIns="115210" tIns="57605" rIns="115210" bIns="57605" rtlCol="0" anchor="ctr">
            <a:noAutofit/>
          </a:bodyPr>
          <a:lstStyle/>
          <a:p>
            <a:pPr lvl="0"/>
            <a:r>
              <a:rPr lang="en-US" sz="1008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63148" y="3488309"/>
            <a:ext cx="615793" cy="736791"/>
          </a:xfrm>
          <a:prstGeom prst="rect">
            <a:avLst/>
          </a:prstGeom>
        </p:spPr>
        <p:txBody>
          <a:bodyPr vert="horz" lIns="115210" tIns="57605" rIns="115210" bIns="57605" rtlCol="0" anchor="ctr">
            <a:noAutofit/>
          </a:bodyPr>
          <a:lstStyle/>
          <a:p>
            <a:pPr lvl="0" algn="r"/>
            <a:r>
              <a:rPr lang="en-US" sz="1008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911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4320381"/>
            <a:ext cx="8594026" cy="2138646"/>
          </a:xfrm>
        </p:spPr>
        <p:txBody>
          <a:bodyPr anchor="b">
            <a:normAutofit/>
          </a:bodyPr>
          <a:lstStyle>
            <a:lvl1pPr algn="l">
              <a:defRPr sz="3528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8" y="6467318"/>
            <a:ext cx="8595630" cy="1117351"/>
          </a:xfrm>
        </p:spPr>
        <p:txBody>
          <a:bodyPr anchor="t">
            <a:normAutofit/>
          </a:bodyPr>
          <a:lstStyle>
            <a:lvl1pPr marL="0" indent="0" algn="l">
              <a:buNone/>
              <a:defRPr sz="2268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57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010" y="672059"/>
            <a:ext cx="9236892" cy="3648322"/>
          </a:xfrm>
        </p:spPr>
        <p:txBody>
          <a:bodyPr anchor="ctr">
            <a:normAutofit/>
          </a:bodyPr>
          <a:lstStyle>
            <a:lvl1pPr algn="l">
              <a:defRPr sz="3528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8239" y="4896432"/>
            <a:ext cx="8594026" cy="13227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52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8" y="6240551"/>
            <a:ext cx="8594025" cy="1344119"/>
          </a:xfrm>
        </p:spPr>
        <p:txBody>
          <a:bodyPr anchor="t">
            <a:normAutofit/>
          </a:bodyPr>
          <a:lstStyle>
            <a:lvl1pPr marL="0" indent="0" algn="l">
              <a:buNone/>
              <a:defRPr sz="2268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7817" y="895353"/>
            <a:ext cx="615793" cy="736791"/>
          </a:xfrm>
          <a:prstGeom prst="rect">
            <a:avLst/>
          </a:prstGeom>
        </p:spPr>
        <p:txBody>
          <a:bodyPr vert="horz" lIns="115210" tIns="57605" rIns="115210" bIns="57605" rtlCol="0" anchor="ctr">
            <a:noAutofit/>
          </a:bodyPr>
          <a:lstStyle/>
          <a:p>
            <a:pPr lvl="0"/>
            <a:r>
              <a:rPr lang="en-US" sz="1008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63148" y="3488309"/>
            <a:ext cx="615793" cy="736791"/>
          </a:xfrm>
          <a:prstGeom prst="rect">
            <a:avLst/>
          </a:prstGeom>
        </p:spPr>
        <p:txBody>
          <a:bodyPr vert="horz" lIns="115210" tIns="57605" rIns="115210" bIns="57605" rtlCol="0" anchor="ctr">
            <a:noAutofit/>
          </a:bodyPr>
          <a:lstStyle/>
          <a:p>
            <a:pPr lvl="0" algn="r"/>
            <a:r>
              <a:rPr lang="en-US" sz="1008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213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8" y="672059"/>
            <a:ext cx="10133508" cy="36483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28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8239" y="4949771"/>
            <a:ext cx="8594026" cy="105609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52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8" y="6005866"/>
            <a:ext cx="8594025" cy="1578804"/>
          </a:xfrm>
        </p:spPr>
        <p:txBody>
          <a:bodyPr anchor="t">
            <a:normAutofit/>
          </a:bodyPr>
          <a:lstStyle>
            <a:lvl1pPr marL="0" indent="0" algn="l">
              <a:buNone/>
              <a:defRPr sz="2268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82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</p:spPr>
        <p:txBody>
          <a:bodyPr>
            <a:normAutofit/>
          </a:bodyPr>
          <a:lstStyle>
            <a:lvl1pPr algn="l">
              <a:defRPr sz="35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239" y="672061"/>
            <a:ext cx="8826310" cy="474709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43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1848" y="672059"/>
            <a:ext cx="2752564" cy="5568492"/>
          </a:xfrm>
        </p:spPr>
        <p:txBody>
          <a:bodyPr vert="eaVert">
            <a:normAutofit/>
          </a:bodyPr>
          <a:lstStyle>
            <a:lvl1pPr>
              <a:defRPr sz="35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238" y="672060"/>
            <a:ext cx="7877204" cy="691261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1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239" y="672059"/>
            <a:ext cx="8826310" cy="474709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1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8" y="2496220"/>
            <a:ext cx="8621101" cy="2922925"/>
          </a:xfrm>
        </p:spPr>
        <p:txBody>
          <a:bodyPr anchor="b">
            <a:normAutofit/>
          </a:bodyPr>
          <a:lstStyle>
            <a:lvl1pPr algn="l">
              <a:defRPr sz="4032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8" y="5653833"/>
            <a:ext cx="8621100" cy="1930838"/>
          </a:xfrm>
        </p:spPr>
        <p:txBody>
          <a:bodyPr anchor="t">
            <a:normAutofit/>
          </a:bodyPr>
          <a:lstStyle>
            <a:lvl1pPr marL="0" indent="0" algn="l">
              <a:buNone/>
              <a:defRPr sz="2268">
                <a:solidFill>
                  <a:schemeClr val="bg2">
                    <a:lumMod val="50000"/>
                  </a:schemeClr>
                </a:solidFill>
              </a:defRPr>
            </a:lvl1pPr>
            <a:lvl2pPr marL="576072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</p:spPr>
        <p:txBody>
          <a:bodyPr>
            <a:normAutofit/>
          </a:bodyPr>
          <a:lstStyle>
            <a:lvl1pPr>
              <a:defRPr sz="40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718239" y="672060"/>
            <a:ext cx="5318740" cy="474708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6278000" y="672059"/>
            <a:ext cx="5316412" cy="4736418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7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</p:spPr>
        <p:txBody>
          <a:bodyPr>
            <a:normAutofit/>
          </a:bodyPr>
          <a:lstStyle>
            <a:lvl1pPr>
              <a:defRPr sz="40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056" y="672059"/>
            <a:ext cx="5004863" cy="768068"/>
          </a:xfrm>
        </p:spPr>
        <p:txBody>
          <a:bodyPr anchor="b">
            <a:noAutofit/>
          </a:bodyPr>
          <a:lstStyle>
            <a:lvl1pPr marL="0" indent="0">
              <a:buNone/>
              <a:defRPr sz="3024" b="0" cap="all">
                <a:solidFill>
                  <a:schemeClr val="tx1"/>
                </a:solidFill>
              </a:defRPr>
            </a:lvl1pPr>
            <a:lvl2pPr marL="576072" indent="0">
              <a:buNone/>
              <a:defRPr sz="2520" b="1"/>
            </a:lvl2pPr>
            <a:lvl3pPr marL="1152144" indent="0">
              <a:buNone/>
              <a:defRPr sz="2268" b="1"/>
            </a:lvl3pPr>
            <a:lvl4pPr marL="1728216" indent="0">
              <a:buNone/>
              <a:defRPr sz="2016" b="1"/>
            </a:lvl4pPr>
            <a:lvl5pPr marL="2304288" indent="0">
              <a:buNone/>
              <a:defRPr sz="2016" b="1"/>
            </a:lvl5pPr>
            <a:lvl6pPr marL="2880360" indent="0">
              <a:buNone/>
              <a:defRPr sz="2016" b="1"/>
            </a:lvl6pPr>
            <a:lvl7pPr marL="3456432" indent="0">
              <a:buNone/>
              <a:defRPr sz="2016" b="1"/>
            </a:lvl7pPr>
            <a:lvl8pPr marL="4032504" indent="0">
              <a:buNone/>
              <a:defRPr sz="2016" b="1"/>
            </a:lvl8pPr>
            <a:lvl9pPr marL="4608576" indent="0">
              <a:buNone/>
              <a:defRPr sz="201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237" y="1440128"/>
            <a:ext cx="5312681" cy="397901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7415" y="714064"/>
            <a:ext cx="5068399" cy="726063"/>
          </a:xfrm>
        </p:spPr>
        <p:txBody>
          <a:bodyPr anchor="b">
            <a:noAutofit/>
          </a:bodyPr>
          <a:lstStyle>
            <a:lvl1pPr marL="0" indent="0">
              <a:buNone/>
              <a:defRPr sz="3024" b="0" cap="all">
                <a:solidFill>
                  <a:schemeClr val="tx1"/>
                </a:solidFill>
              </a:defRPr>
            </a:lvl1pPr>
            <a:lvl2pPr marL="576072" indent="0">
              <a:buNone/>
              <a:defRPr sz="2520" b="1"/>
            </a:lvl2pPr>
            <a:lvl3pPr marL="1152144" indent="0">
              <a:buNone/>
              <a:defRPr sz="2268" b="1"/>
            </a:lvl3pPr>
            <a:lvl4pPr marL="1728216" indent="0">
              <a:buNone/>
              <a:defRPr sz="2016" b="1"/>
            </a:lvl4pPr>
            <a:lvl5pPr marL="2304288" indent="0">
              <a:buNone/>
              <a:defRPr sz="2016" b="1"/>
            </a:lvl5pPr>
            <a:lvl6pPr marL="2880360" indent="0">
              <a:buNone/>
              <a:defRPr sz="2016" b="1"/>
            </a:lvl6pPr>
            <a:lvl7pPr marL="3456432" indent="0">
              <a:buNone/>
              <a:defRPr sz="2016" b="1"/>
            </a:lvl7pPr>
            <a:lvl8pPr marL="4032504" indent="0">
              <a:buNone/>
              <a:defRPr sz="2016" b="1"/>
            </a:lvl8pPr>
            <a:lvl9pPr marL="4608576" indent="0">
              <a:buNone/>
              <a:defRPr sz="201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001" y="1440127"/>
            <a:ext cx="5327813" cy="39683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5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</p:spPr>
        <p:txBody>
          <a:bodyPr>
            <a:normAutofit/>
          </a:bodyPr>
          <a:lstStyle>
            <a:lvl1pPr>
              <a:defRPr sz="40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0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6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385" y="672059"/>
            <a:ext cx="4309428" cy="1920170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237" y="672060"/>
            <a:ext cx="5976907" cy="691261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96385" y="2784249"/>
            <a:ext cx="4309428" cy="2634900"/>
          </a:xfrm>
        </p:spPr>
        <p:txBody>
          <a:bodyPr anchor="t">
            <a:normAutofit/>
          </a:bodyPr>
          <a:lstStyle>
            <a:lvl1pPr marL="0" indent="0">
              <a:buNone/>
              <a:defRPr sz="2016"/>
            </a:lvl1pPr>
            <a:lvl2pPr marL="576072" indent="0">
              <a:buNone/>
              <a:defRPr sz="1512"/>
            </a:lvl2pPr>
            <a:lvl3pPr marL="1152144" indent="0">
              <a:buNone/>
              <a:defRPr sz="1260"/>
            </a:lvl3pPr>
            <a:lvl4pPr marL="1728216" indent="0">
              <a:buNone/>
              <a:defRPr sz="1134"/>
            </a:lvl4pPr>
            <a:lvl5pPr marL="2304288" indent="0">
              <a:buNone/>
              <a:defRPr sz="1134"/>
            </a:lvl5pPr>
            <a:lvl6pPr marL="2880360" indent="0">
              <a:buNone/>
              <a:defRPr sz="1134"/>
            </a:lvl6pPr>
            <a:lvl7pPr marL="3456432" indent="0">
              <a:buNone/>
              <a:defRPr sz="1134"/>
            </a:lvl7pPr>
            <a:lvl8pPr marL="4032504" indent="0">
              <a:buNone/>
              <a:defRPr sz="1134"/>
            </a:lvl8pPr>
            <a:lvl9pPr marL="4608576" indent="0">
              <a:buNone/>
              <a:defRPr sz="11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7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720" y="1824161"/>
            <a:ext cx="4798026" cy="1440127"/>
          </a:xfrm>
        </p:spPr>
        <p:txBody>
          <a:bodyPr anchor="b">
            <a:normAutofit/>
          </a:bodyPr>
          <a:lstStyle>
            <a:lvl1pPr algn="l">
              <a:defRPr sz="302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026054" y="1152102"/>
            <a:ext cx="4417923" cy="6048534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16"/>
            </a:lvl1pPr>
            <a:lvl2pPr marL="576072" indent="0">
              <a:buNone/>
              <a:defRPr sz="2016"/>
            </a:lvl2pPr>
            <a:lvl3pPr marL="1152144" indent="0">
              <a:buNone/>
              <a:defRPr sz="2016"/>
            </a:lvl3pPr>
            <a:lvl4pPr marL="1728216" indent="0">
              <a:buNone/>
              <a:defRPr sz="2016"/>
            </a:lvl4pPr>
            <a:lvl5pPr marL="2304288" indent="0">
              <a:buNone/>
              <a:defRPr sz="2016"/>
            </a:lvl5pPr>
            <a:lvl6pPr marL="2880360" indent="0">
              <a:buNone/>
              <a:defRPr sz="2016"/>
            </a:lvl6pPr>
            <a:lvl7pPr marL="3456432" indent="0">
              <a:buNone/>
              <a:defRPr sz="2016"/>
            </a:lvl7pPr>
            <a:lvl8pPr marL="4032504" indent="0">
              <a:buNone/>
              <a:defRPr sz="2016"/>
            </a:lvl8pPr>
            <a:lvl9pPr marL="4608576" indent="0">
              <a:buNone/>
              <a:defRPr sz="201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4026" y="3456305"/>
            <a:ext cx="4799325" cy="2624232"/>
          </a:xfrm>
        </p:spPr>
        <p:txBody>
          <a:bodyPr anchor="t">
            <a:normAutofit/>
          </a:bodyPr>
          <a:lstStyle>
            <a:lvl1pPr marL="0" indent="0">
              <a:buNone/>
              <a:defRPr sz="2268"/>
            </a:lvl1pPr>
            <a:lvl2pPr marL="576072" indent="0">
              <a:buNone/>
              <a:defRPr sz="1512"/>
            </a:lvl2pPr>
            <a:lvl3pPr marL="1152144" indent="0">
              <a:buNone/>
              <a:defRPr sz="1260"/>
            </a:lvl3pPr>
            <a:lvl4pPr marL="1728216" indent="0">
              <a:buNone/>
              <a:defRPr sz="1134"/>
            </a:lvl4pPr>
            <a:lvl5pPr marL="2304288" indent="0">
              <a:buNone/>
              <a:defRPr sz="1134"/>
            </a:lvl5pPr>
            <a:lvl6pPr marL="2880360" indent="0">
              <a:buNone/>
              <a:defRPr sz="1134"/>
            </a:lvl6pPr>
            <a:lvl7pPr marL="3456432" indent="0">
              <a:buNone/>
              <a:defRPr sz="1134"/>
            </a:lvl7pPr>
            <a:lvl8pPr marL="4032504" indent="0">
              <a:buNone/>
              <a:defRPr sz="1134"/>
            </a:lvl8pPr>
            <a:lvl9pPr marL="4608576" indent="0">
              <a:buNone/>
              <a:defRPr sz="11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238" y="7776687"/>
            <a:ext cx="7825648" cy="4600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7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982249" y="4907101"/>
            <a:ext cx="3326538" cy="3349629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8239" y="5664500"/>
            <a:ext cx="8826310" cy="192017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39" y="672061"/>
            <a:ext cx="8826310" cy="4747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05032" y="7776691"/>
            <a:ext cx="1616457" cy="46004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6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8238" y="7776687"/>
            <a:ext cx="7825648" cy="46004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6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8481" y="7028625"/>
            <a:ext cx="1153849" cy="844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52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75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576072" rtl="0" eaLnBrk="1" latinLnBrk="0" hangingPunct="1">
        <a:spcBef>
          <a:spcPct val="0"/>
        </a:spcBef>
        <a:buNone/>
        <a:defRPr kumimoji="1" sz="4032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0045" indent="-360045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52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936117" indent="-360045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26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512189" indent="-360045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16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944243" indent="-216027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520315" indent="-216027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3168396" indent="-288036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3744468" indent="-288036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4320540" indent="-288036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4896612" indent="-288036" algn="l" defTabSz="576072" rtl="0" eaLnBrk="1" latinLnBrk="0" hangingPunct="1">
        <a:spcBef>
          <a:spcPct val="20000"/>
        </a:spcBef>
        <a:spcAft>
          <a:spcPts val="75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144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216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288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360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432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504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576" algn="l" defTabSz="576072" rtl="0" eaLnBrk="1" latinLnBrk="0" hangingPunct="1">
        <a:defRPr kumimoji="1"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F4328-0FD7-195A-E14D-FAA74E3A2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0" y="1846139"/>
            <a:ext cx="11974253" cy="123786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２０２４年１月３日より、ポイントカード付与ポイントが下記の通りになります。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F41424-E796-B27C-590E-4C54D3375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103" y="327423"/>
            <a:ext cx="12192000" cy="1300066"/>
          </a:xfrm>
        </p:spPr>
        <p:txBody>
          <a:bodyPr>
            <a:normAutofit/>
          </a:bodyPr>
          <a:lstStyle/>
          <a:p>
            <a:pPr algn="ctr"/>
            <a:r>
              <a:rPr lang="ja-JP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ポイント付与変更のお知らせ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2839A8-DDCB-200C-036E-0F928C35196D}"/>
              </a:ext>
            </a:extLst>
          </p:cNvPr>
          <p:cNvSpPr txBox="1"/>
          <p:nvPr/>
        </p:nvSpPr>
        <p:spPr>
          <a:xfrm>
            <a:off x="402451" y="3597259"/>
            <a:ext cx="610844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４人麻雀</a:t>
            </a:r>
            <a:endParaRPr kumimoji="1" lang="en-US" altLang="ja-JP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en-US" altLang="ja-JP" sz="8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半荘３回・・・・１ポイント</a:t>
            </a:r>
            <a:endParaRPr kumimoji="1" lang="en-US" altLang="ja-JP" sz="32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en-US" altLang="ja-JP" sz="8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半荘５回・・・・２ポイント</a:t>
            </a:r>
            <a:endParaRPr kumimoji="1" lang="en-US" altLang="ja-JP" sz="32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en-US" altLang="ja-JP" sz="8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半荘７回・・・・３ポイント</a:t>
            </a:r>
            <a:endParaRPr kumimoji="1" lang="en-US" altLang="ja-JP" sz="32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en-US" altLang="ja-JP" sz="8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半荘１０回・・・４ポイント</a:t>
            </a:r>
            <a:endParaRPr kumimoji="1" lang="en-US" altLang="ja-JP" sz="32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en-US" altLang="ja-JP" sz="8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以降５回打つことに２ポイント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67A425-9DAB-1F2E-3051-8F102A055A5B}"/>
              </a:ext>
            </a:extLst>
          </p:cNvPr>
          <p:cNvSpPr txBox="1"/>
          <p:nvPr/>
        </p:nvSpPr>
        <p:spPr>
          <a:xfrm>
            <a:off x="6408256" y="3597259"/>
            <a:ext cx="5943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３人麻雀</a:t>
            </a:r>
            <a:endParaRPr kumimoji="1" lang="en-US" altLang="ja-JP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en-US" altLang="ja-JP" sz="8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２セット打つことに１ポイント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FB5BC6-5E26-E375-1F20-80E65DF6F1BE}"/>
              </a:ext>
            </a:extLst>
          </p:cNvPr>
          <p:cNvSpPr txBox="1"/>
          <p:nvPr/>
        </p:nvSpPr>
        <p:spPr>
          <a:xfrm>
            <a:off x="100771" y="7643446"/>
            <a:ext cx="12083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６０ポイント貯めていただくと、現金</a:t>
            </a:r>
            <a:r>
              <a:rPr kumimoji="1"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5,000</a:t>
            </a:r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円と交換いたします。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3821549767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82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スライス</vt:lpstr>
      <vt:lpstr>２０２４年１月３日より、ポイントカード付与ポイントが下記の通りになります。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完和 宮澤</dc:creator>
  <cp:lastModifiedBy>完和 宮澤</cp:lastModifiedBy>
  <cp:revision>6</cp:revision>
  <dcterms:created xsi:type="dcterms:W3CDTF">2023-12-16T10:49:45Z</dcterms:created>
  <dcterms:modified xsi:type="dcterms:W3CDTF">2023-12-16T11:22:15Z</dcterms:modified>
</cp:coreProperties>
</file>